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3011E-033B-4C77-B453-5A41F837AD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B254C3-294F-4AD5-AAF7-956B669345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654AFC-2727-4B4C-9BC5-79BBECCFB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1BD7-073C-4BE6-A9E6-33F2BCB9702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ACBEE-9C45-4C14-BB39-08B88A00A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CB153-6231-44F9-8D08-7B6BC8E64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9AD1-616C-40E8-8940-7DB987E10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708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50B42-FA17-4176-ACBC-D2C39FF54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ED7198-0751-48CC-A611-AE730DE52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C8641D-C2B6-4D6F-9700-38360B950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1BD7-073C-4BE6-A9E6-33F2BCB9702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2F22E3-82EE-4FF1-ABF9-6DC84E2D5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0B29F-B253-4627-B725-C0C86D018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9AD1-616C-40E8-8940-7DB987E10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213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366341-82E9-4C0E-865C-2C71FCC1DB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365BE0-FA1F-4B9A-8261-3A6A20452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F212F-121D-41B9-8FB7-35D14E762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1BD7-073C-4BE6-A9E6-33F2BCB9702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C0915-8A44-4385-A2BE-B841757F2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06CC3-879D-4AD4-BEED-532C80658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9AD1-616C-40E8-8940-7DB987E10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6B6FC-1F51-4802-945D-BF792C002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DB703-4626-43B8-9C08-A19500DB5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F289C-6E68-4EEB-A1E6-335A30E45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1BD7-073C-4BE6-A9E6-33F2BCB9702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034AFF-2D40-4FDE-9ADF-AF7CBBC4D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26FFD-0FCF-40A2-B54F-EED09EE47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9AD1-616C-40E8-8940-7DB987E10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938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D75BE-1095-4FC3-B910-7AFCFE7E0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9C635D-22DF-44DA-8DB4-BA41F289F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2A313-7DB7-4D6F-BBF2-09CB1B233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1BD7-073C-4BE6-A9E6-33F2BCB9702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BA3B07-064B-4839-BFAA-B9A83075F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22926-6D1E-4B7D-8AA9-4D7EE706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9AD1-616C-40E8-8940-7DB987E10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10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F6414-7B75-484A-96D1-998588379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A5A01-C31F-42FB-8B36-9050DD2B54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C77CB0-63C6-4B8F-98E9-78ED8D9561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BC7E98-25AF-43FA-98D8-7B9491684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1BD7-073C-4BE6-A9E6-33F2BCB9702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3F6061-F291-466C-AE3A-ED62EC5D2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09720-1124-431A-B85B-83AEF10DD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9AD1-616C-40E8-8940-7DB987E10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14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43AA4-AC64-4870-BE0E-D875BBFCC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3DD040-7D23-46F8-A6E4-07571072E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715B51-FE0A-4FCF-BF0B-5371A00D5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E1ABCA-1D09-427A-825B-9C74884035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469097-79E5-4CAB-9FF0-5E614C359D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1D3FB9-7088-4A03-B6AF-8C0354420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1BD7-073C-4BE6-A9E6-33F2BCB9702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00C913-BCCE-47AF-968F-3907867B7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D2EA29-8E83-4D04-A43E-DB5E8546E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9AD1-616C-40E8-8940-7DB987E10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966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B0675-B65A-4843-BCC1-D61E35E4D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42E07D-158D-478F-A228-CCA15A6C6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1BD7-073C-4BE6-A9E6-33F2BCB9702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CFDC0F-1092-4343-8D46-297DF5D4B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392F97-14E9-4253-BCDF-8D0078075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9AD1-616C-40E8-8940-7DB987E10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438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CA644-EFBD-4891-AA96-F9FACA6B8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1BD7-073C-4BE6-A9E6-33F2BCB9702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6D87E0-16D0-43D6-8C2F-86EB8F579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DA8F14-7F52-4AFC-8B7C-640E47F71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9AD1-616C-40E8-8940-7DB987E10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47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FDF35-14D8-499F-BF9D-D9F76EA7D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A335B-1DA8-42C3-82F5-59BF494DB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C9D44E-4137-4115-940B-A378CA2A4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453602-3691-444F-AD9F-563F04E04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1BD7-073C-4BE6-A9E6-33F2BCB9702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254B97-5227-4DDE-8FFA-49768BD66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E486B0-3887-4A27-A738-FAA9A2D4F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9AD1-616C-40E8-8940-7DB987E10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496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F9857-A8A4-40CA-BAD4-3CC29370B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4691CD-2E92-479F-9BE4-C2142FA508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493EC6-4ABA-47DF-BDF7-A8C1ACB44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E8ECC7-BF59-424B-A156-CA60CC031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1BD7-073C-4BE6-A9E6-33F2BCB9702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311209-C934-405B-955C-C3C2F864E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3164B9-B723-4E3B-8BA0-67EED596F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9AD1-616C-40E8-8940-7DB987E10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482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ADE2A9-0405-46BE-80D1-D4E61B665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9A0061-827D-4063-9C61-D95DAA7D4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670FCE-771D-4076-B67C-06A1CA4362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21BD7-073C-4BE6-A9E6-33F2BCB9702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DF61EF-C48D-4092-A2C4-29526794D0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DC16C-3127-4ECA-9732-B1168EE94D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19AD1-616C-40E8-8940-7DB987E10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6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cid:86b3621c-d0d5-4f3e-bbd0-742161a97c57@namprd06.prod.outlook.co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cid:dfd7e1bd-5a1d-4760-b9a4-f8b59b73a20b@namprd06.prod.outlook.com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cid:2f442562-eaea-4026-bf75-3d51cf86acc3@namprd06.prod.outlook.com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cid:69ddd74f-36aa-4f79-b616-85bac551d71f@namprd06.prod.outlook.com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cid:d2cb2040-2cd1-4fd4-af34-bcdd7485763f@namprd06.prod.outlook.com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20299-FF78-443B-8DF7-A463CC1EB3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National </a:t>
            </a:r>
            <a:br>
              <a:rPr lang="en-US" b="1" dirty="0">
                <a:solidFill>
                  <a:srgbClr val="00B050"/>
                </a:solidFill>
              </a:rPr>
            </a:br>
            <a:r>
              <a:rPr lang="en-US" b="1" dirty="0">
                <a:solidFill>
                  <a:srgbClr val="00B050"/>
                </a:solidFill>
              </a:rPr>
              <a:t>INJURY PREVENTION </a:t>
            </a:r>
            <a:br>
              <a:rPr lang="en-US" b="1" dirty="0">
                <a:solidFill>
                  <a:srgbClr val="00B050"/>
                </a:solidFill>
              </a:rPr>
            </a:br>
            <a:r>
              <a:rPr lang="en-US" b="1" dirty="0">
                <a:solidFill>
                  <a:srgbClr val="00B050"/>
                </a:solidFill>
              </a:rPr>
              <a:t>Week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28CA2C-DCEB-4407-9C7D-82CF6F7437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November 13-17, 2023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EDA9A8-B12C-47F3-B6BF-B640CD7B58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501" y="5926508"/>
            <a:ext cx="3991532" cy="74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399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5BE2F-FA7F-4EAA-9FE5-090C3B24B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STOP the Bleed</a:t>
            </a:r>
          </a:p>
        </p:txBody>
      </p:sp>
      <p:pic>
        <p:nvPicPr>
          <p:cNvPr id="4" name="Picture 3" descr="cid:86b3621c-d0d5-4f3e-bbd0-742161a97c57@namprd06.prod.outlook.com">
            <a:extLst>
              <a:ext uri="{FF2B5EF4-FFF2-40B4-BE49-F238E27FC236}">
                <a16:creationId xmlns:a16="http://schemas.microsoft.com/office/drawing/2014/main" id="{668DEE2D-AE74-425D-8C20-7E43B22AB9F0}"/>
              </a:ext>
            </a:extLst>
          </p:cNvPr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3532" y="2025404"/>
            <a:ext cx="5943600" cy="44577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F36DAB0-0244-44A2-8D7E-050CA2D70F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32961" y="6071193"/>
            <a:ext cx="3159039" cy="588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501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4B89F-72BF-4CD9-A673-A060355D1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Burn Prevention</a:t>
            </a:r>
          </a:p>
        </p:txBody>
      </p:sp>
      <p:pic>
        <p:nvPicPr>
          <p:cNvPr id="4" name="Content Placeholder 3" descr="cid:dfd7e1bd-5a1d-4760-b9a4-f8b59b73a20b@namprd06.prod.outlook.com">
            <a:extLst>
              <a:ext uri="{FF2B5EF4-FFF2-40B4-BE49-F238E27FC236}">
                <a16:creationId xmlns:a16="http://schemas.microsoft.com/office/drawing/2014/main" id="{D146D7AB-A6AF-4AA6-B408-9FD908297977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920331" y="1825625"/>
            <a:ext cx="4351338" cy="435133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209646B-BF1E-44BF-9F38-AEEC348F41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26164" y="6056851"/>
            <a:ext cx="3365836" cy="626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638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A2C8C-905A-4AD5-A1C3-CB18C6290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Older Adult Fall Prevention</a:t>
            </a:r>
          </a:p>
        </p:txBody>
      </p:sp>
      <p:pic>
        <p:nvPicPr>
          <p:cNvPr id="4" name="Content Placeholder 3" descr="cid:2f442562-eaea-4026-bf75-3d51cf86acc3@namprd06.prod.outlook.com">
            <a:extLst>
              <a:ext uri="{FF2B5EF4-FFF2-40B4-BE49-F238E27FC236}">
                <a16:creationId xmlns:a16="http://schemas.microsoft.com/office/drawing/2014/main" id="{E809BF59-DBB2-47F6-B04D-D3D012C3D85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612860" y="1909772"/>
            <a:ext cx="4966280" cy="435133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500BD72-C5D9-4F4C-BC8C-574ED428A3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5181" y="6025081"/>
            <a:ext cx="3326819" cy="619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086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2A49A-292C-4252-A5B2-A57CF48CE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Bike and MCC Safety</a:t>
            </a:r>
          </a:p>
        </p:txBody>
      </p:sp>
      <p:pic>
        <p:nvPicPr>
          <p:cNvPr id="4" name="Content Placeholder 3" descr="cid:69ddd74f-36aa-4f79-b616-85bac551d71f@namprd06.prod.outlook.com">
            <a:extLst>
              <a:ext uri="{FF2B5EF4-FFF2-40B4-BE49-F238E27FC236}">
                <a16:creationId xmlns:a16="http://schemas.microsoft.com/office/drawing/2014/main" id="{400991C4-6556-4699-B86F-37C732445BD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587691" y="1926548"/>
            <a:ext cx="5016617" cy="435133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8C965BC-6953-4729-ABD9-905BB1D2F8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39345" y="5980802"/>
            <a:ext cx="3382746" cy="629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655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D90C7-F677-4DB8-86F8-99EC07CD3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Firearm Safety</a:t>
            </a:r>
          </a:p>
        </p:txBody>
      </p:sp>
      <p:pic>
        <p:nvPicPr>
          <p:cNvPr id="4" name="Content Placeholder 3" descr="cid:d2cb2040-2cd1-4fd4-af34-bcdd7485763f@namprd06.prod.outlook.com">
            <a:extLst>
              <a:ext uri="{FF2B5EF4-FFF2-40B4-BE49-F238E27FC236}">
                <a16:creationId xmlns:a16="http://schemas.microsoft.com/office/drawing/2014/main" id="{66DEFDB1-C57F-468B-984E-0D5380650D3C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520581" y="1867827"/>
            <a:ext cx="5150838" cy="435133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3325F0F-2980-4664-BBDD-1475BE5725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76836" y="5981349"/>
            <a:ext cx="3424867" cy="637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220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</Words>
  <Application>Microsoft Office PowerPoint</Application>
  <PresentationFormat>Widescreen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National  INJURY PREVENTION  Week</vt:lpstr>
      <vt:lpstr>STOP the Bleed</vt:lpstr>
      <vt:lpstr>Burn Prevention</vt:lpstr>
      <vt:lpstr>Older Adult Fall Prevention</vt:lpstr>
      <vt:lpstr>Bike and MCC Safety</vt:lpstr>
      <vt:lpstr>Firearm Safety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 INJURY PREVENTION  Week</dc:title>
  <dc:creator>Gamino, Laura (OUH)</dc:creator>
  <cp:lastModifiedBy>Gamino, Laura (OUH)</cp:lastModifiedBy>
  <cp:revision>2</cp:revision>
  <dcterms:created xsi:type="dcterms:W3CDTF">2023-11-20T20:53:32Z</dcterms:created>
  <dcterms:modified xsi:type="dcterms:W3CDTF">2023-11-20T21:01:12Z</dcterms:modified>
</cp:coreProperties>
</file>