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011E-033B-4C77-B453-5A41F837A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254C3-294F-4AD5-AAF7-956B66934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54AFC-2727-4B4C-9BC5-79BBECCF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CBEE-9C45-4C14-BB39-08B88A00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B153-6231-44F9-8D08-7B6BC8E6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0B42-FA17-4176-ACBC-D2C39FF5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D7198-0751-48CC-A611-AE730DE5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641D-C2B6-4D6F-9700-38360B95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F22E3-82EE-4FF1-ABF9-6DC84E2D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0B29F-B253-4627-B725-C0C86D01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1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66341-82E9-4C0E-865C-2C71FCC1D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65BE0-FA1F-4B9A-8261-3A6A2045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212F-121D-41B9-8FB7-35D14E76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C0915-8A44-4385-A2BE-B841757F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06CC3-879D-4AD4-BEED-532C8065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6B6FC-1F51-4802-945D-BF792C00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DB703-4626-43B8-9C08-A19500DB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F289C-6E68-4EEB-A1E6-335A30E4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34AFF-2D40-4FDE-9ADF-AF7CBBC4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26FFD-0FCF-40A2-B54F-EED09EE4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3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75BE-1095-4FC3-B910-7AFCFE7E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C635D-22DF-44DA-8DB4-BA41F289F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2A313-7DB7-4D6F-BBF2-09CB1B23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3B07-064B-4839-BFAA-B9A83075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22926-6D1E-4B7D-8AA9-4D7EE706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0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6414-7B75-484A-96D1-99858837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A5A01-C31F-42FB-8B36-9050DD2B5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77CB0-63C6-4B8F-98E9-78ED8D956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C7E98-25AF-43FA-98D8-7B949168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F6061-F291-466C-AE3A-ED62EC5D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09720-1124-431A-B85B-83AEF10D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43AA4-AC64-4870-BE0E-D875BBFC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DD040-7D23-46F8-A6E4-07571072E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15B51-FE0A-4FCF-BF0B-5371A00D5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1ABCA-1D09-427A-825B-9C7488403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69097-79E5-4CAB-9FF0-5E614C359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D3FB9-7088-4A03-B6AF-8C035442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0C913-BCCE-47AF-968F-3907867B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2EA29-8E83-4D04-A43E-DB5E8546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B0675-B65A-4843-BCC1-D61E35E4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2E07D-158D-478F-A228-CCA15A6C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FDC0F-1092-4343-8D46-297DF5D4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92F97-14E9-4253-BCDF-8D007807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3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CA644-EFBD-4891-AA96-F9FACA6B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D87E0-16D0-43D6-8C2F-86EB8F57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A8F14-7F52-4AFC-8B7C-640E47F7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DF35-14D8-499F-BF9D-D9F76EA7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A335B-1DA8-42C3-82F5-59BF494DB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9D44E-4137-4115-940B-A378CA2A4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53602-3691-444F-AD9F-563F04E0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54B97-5227-4DDE-8FFA-49768BD6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486B0-3887-4A27-A738-FAA9A2D4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9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9857-A8A4-40CA-BAD4-3CC29370B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691CD-2E92-479F-9BE4-C2142FA50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93EC6-4ABA-47DF-BDF7-A8C1ACB44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8ECC7-BF59-424B-A156-CA60CC03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11209-C934-405B-955C-C3C2F864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164B9-B723-4E3B-8BA0-67EED596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8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E2A9-0405-46BE-80D1-D4E61B66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A0061-827D-4063-9C61-D95DAA7D4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70FCE-771D-4076-B67C-06A1CA436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1BD7-073C-4BE6-A9E6-33F2BCB9702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F61EF-C48D-4092-A2C4-29526794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C16C-3127-4ECA-9732-B1168EE94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9AD1-616C-40E8-8940-7DB987E1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86b3621c-d0d5-4f3e-bbd0-742161a97c57@namprd06.prod.outlook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dfd7e1bd-5a1d-4760-b9a4-f8b59b73a20b@namprd06.prod.outlook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2f442562-eaea-4026-bf75-3d51cf86acc3@namprd06.prod.outlook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69ddd74f-36aa-4f79-b616-85bac551d71f@namprd06.prod.outlook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d2cb2040-2cd1-4fd4-af34-bcdd7485763f@namprd06.prod.outlook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0299-FF78-443B-8DF7-A463CC1EB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National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INJURY PREVENTION 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8CA2C-DCEB-4407-9C7D-82CF6F7437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13-17,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EDA9A8-B12C-47F3-B6BF-B640CD7B5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501" y="5926508"/>
            <a:ext cx="3991532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9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BE2F-FA7F-4EAA-9FE5-090C3B24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STOP the Bleed</a:t>
            </a:r>
          </a:p>
        </p:txBody>
      </p:sp>
      <p:pic>
        <p:nvPicPr>
          <p:cNvPr id="4" name="Picture 3" descr="cid:86b3621c-d0d5-4f3e-bbd0-742161a97c57@namprd06.prod.outlook.com">
            <a:extLst>
              <a:ext uri="{FF2B5EF4-FFF2-40B4-BE49-F238E27FC236}">
                <a16:creationId xmlns:a16="http://schemas.microsoft.com/office/drawing/2014/main" id="{668DEE2D-AE74-425D-8C20-7E43B22AB9F0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32" y="2025404"/>
            <a:ext cx="5943600" cy="4457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36DAB0-0244-44A2-8D7E-050CA2D70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2961" y="6071193"/>
            <a:ext cx="3159039" cy="58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0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B89F-72BF-4CD9-A673-A060355D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Burn Prevention</a:t>
            </a:r>
          </a:p>
        </p:txBody>
      </p:sp>
      <p:pic>
        <p:nvPicPr>
          <p:cNvPr id="4" name="Content Placeholder 3" descr="cid:dfd7e1bd-5a1d-4760-b9a4-f8b59b73a20b@namprd06.prod.outlook.com">
            <a:extLst>
              <a:ext uri="{FF2B5EF4-FFF2-40B4-BE49-F238E27FC236}">
                <a16:creationId xmlns:a16="http://schemas.microsoft.com/office/drawing/2014/main" id="{D146D7AB-A6AF-4AA6-B408-9FD90829797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20331" y="1825625"/>
            <a:ext cx="4351338" cy="4351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09646B-BF1E-44BF-9F38-AEEC348F4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6164" y="6056851"/>
            <a:ext cx="3365836" cy="62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3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2C8C-905A-4AD5-A1C3-CB18C629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Older Adult Fall Prevention</a:t>
            </a:r>
          </a:p>
        </p:txBody>
      </p:sp>
      <p:pic>
        <p:nvPicPr>
          <p:cNvPr id="4" name="Content Placeholder 3" descr="cid:2f442562-eaea-4026-bf75-3d51cf86acc3@namprd06.prod.outlook.com">
            <a:extLst>
              <a:ext uri="{FF2B5EF4-FFF2-40B4-BE49-F238E27FC236}">
                <a16:creationId xmlns:a16="http://schemas.microsoft.com/office/drawing/2014/main" id="{E809BF59-DBB2-47F6-B04D-D3D012C3D85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12860" y="1909772"/>
            <a:ext cx="4966280" cy="4351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00BD72-C5D9-4F4C-BC8C-574ED428A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5181" y="6025081"/>
            <a:ext cx="3326819" cy="61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8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A49A-292C-4252-A5B2-A57CF48C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Bike and MCC Safety</a:t>
            </a:r>
          </a:p>
        </p:txBody>
      </p:sp>
      <p:pic>
        <p:nvPicPr>
          <p:cNvPr id="4" name="Content Placeholder 3" descr="cid:69ddd74f-36aa-4f79-b616-85bac551d71f@namprd06.prod.outlook.com">
            <a:extLst>
              <a:ext uri="{FF2B5EF4-FFF2-40B4-BE49-F238E27FC236}">
                <a16:creationId xmlns:a16="http://schemas.microsoft.com/office/drawing/2014/main" id="{400991C4-6556-4699-B86F-37C732445B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7691" y="1926548"/>
            <a:ext cx="5016617" cy="4351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C965BC-6953-4729-ABD9-905BB1D2F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9345" y="5980802"/>
            <a:ext cx="3382746" cy="62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5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90C7-F677-4DB8-86F8-99EC07CD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Firearm Safety</a:t>
            </a:r>
          </a:p>
        </p:txBody>
      </p:sp>
      <p:pic>
        <p:nvPicPr>
          <p:cNvPr id="4" name="Content Placeholder 3" descr="cid:d2cb2040-2cd1-4fd4-af34-bcdd7485763f@namprd06.prod.outlook.com">
            <a:extLst>
              <a:ext uri="{FF2B5EF4-FFF2-40B4-BE49-F238E27FC236}">
                <a16:creationId xmlns:a16="http://schemas.microsoft.com/office/drawing/2014/main" id="{66DEFDB1-C57F-468B-984E-0D5380650D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20581" y="1867827"/>
            <a:ext cx="5150838" cy="4351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325F0F-2980-4664-BBDD-1475BE572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836" y="5981349"/>
            <a:ext cx="3424867" cy="63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2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National  INJURY PREVENTION  Week</vt:lpstr>
      <vt:lpstr>STOP the Bleed</vt:lpstr>
      <vt:lpstr>Burn Prevention</vt:lpstr>
      <vt:lpstr>Older Adult Fall Prevention</vt:lpstr>
      <vt:lpstr>Bike and MCC Safety</vt:lpstr>
      <vt:lpstr>Firearm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 INJURY PREVENTION  Week</dc:title>
  <dc:creator>Gamino, Laura (OUH)</dc:creator>
  <cp:lastModifiedBy>Gamino, Laura (OUH)</cp:lastModifiedBy>
  <cp:revision>2</cp:revision>
  <dcterms:created xsi:type="dcterms:W3CDTF">2023-11-20T20:53:32Z</dcterms:created>
  <dcterms:modified xsi:type="dcterms:W3CDTF">2023-11-20T21:01:12Z</dcterms:modified>
</cp:coreProperties>
</file>